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15"/>
  </p:notesMasterIdLst>
  <p:handoutMasterIdLst>
    <p:handoutMasterId r:id="rId16"/>
  </p:handoutMasterIdLst>
  <p:sldIdLst>
    <p:sldId id="431" r:id="rId2"/>
    <p:sldId id="445" r:id="rId3"/>
    <p:sldId id="261" r:id="rId4"/>
    <p:sldId id="459" r:id="rId5"/>
    <p:sldId id="468" r:id="rId6"/>
    <p:sldId id="469" r:id="rId7"/>
    <p:sldId id="470" r:id="rId8"/>
    <p:sldId id="471" r:id="rId9"/>
    <p:sldId id="472" r:id="rId10"/>
    <p:sldId id="317" r:id="rId11"/>
    <p:sldId id="467" r:id="rId12"/>
    <p:sldId id="473" r:id="rId13"/>
    <p:sldId id="324" r:id="rId14"/>
  </p:sldIdLst>
  <p:sldSz cx="9906000" cy="6858000" type="A4"/>
  <p:notesSz cx="6865938" cy="9998075"/>
  <p:embeddedFontLst>
    <p:embeddedFont>
      <p:font typeface="나눔명조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KoPubWorld돋움체 Bold" panose="00000800000000000000" pitchFamily="2" charset="-127"/>
      <p:bold r:id="rId24"/>
    </p:embeddedFont>
    <p:embeddedFont>
      <p:font typeface="KoPubWorld돋움체 Light" panose="00000300000000000000" pitchFamily="2" charset="-127"/>
      <p:regular r:id="rId25"/>
    </p:embeddedFont>
    <p:embeddedFont>
      <p:font typeface="KoPubWorld돋움체 Medium" panose="000006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서울남산체 EB" panose="02020603020101020101" pitchFamily="18" charset="-127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6068" userDrawn="1">
          <p15:clr>
            <a:srgbClr val="A4A3A4"/>
          </p15:clr>
        </p15:guide>
        <p15:guide id="5" pos="5751" userDrawn="1">
          <p15:clr>
            <a:srgbClr val="A4A3A4"/>
          </p15:clr>
        </p15:guide>
        <p15:guide id="6" pos="301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F"/>
    <a:srgbClr val="0070C0"/>
    <a:srgbClr val="E75A6A"/>
    <a:srgbClr val="43C0B0"/>
    <a:srgbClr val="2F528F"/>
    <a:srgbClr val="0EBAC6"/>
    <a:srgbClr val="2363CB"/>
    <a:srgbClr val="0560B1"/>
    <a:srgbClr val="045FAF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20" autoAdjust="0"/>
  </p:normalViewPr>
  <p:slideViewPr>
    <p:cSldViewPr>
      <p:cViewPr varScale="1">
        <p:scale>
          <a:sx n="144" d="100"/>
          <a:sy n="144" d="100"/>
        </p:scale>
        <p:origin x="328" y="92"/>
      </p:cViewPr>
      <p:guideLst>
        <p:guide orient="horz" pos="2205"/>
        <p:guide pos="3120"/>
        <p:guide pos="172"/>
        <p:guide pos="6068"/>
        <p:guide pos="5751"/>
        <p:guide pos="3019"/>
        <p:guide orient="horz" pos="3974"/>
        <p:guide orient="horz" pos="7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7286"/>
    </p:cViewPr>
  </p:sorterViewPr>
  <p:notesViewPr>
    <p:cSldViewPr>
      <p:cViewPr varScale="1">
        <p:scale>
          <a:sx n="106" d="100"/>
          <a:sy n="106" d="100"/>
        </p:scale>
        <p:origin x="3244" y="96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F8A9E32-DB74-4963-9A89-63998964C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404321-8E29-4AA0-870E-5EF592CD1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86EF-9794-4CEC-B882-A2D51FEF2FA2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7860E-0839-4723-873E-DDE5EDE483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4C817-E1B1-46CE-A95A-7958AA328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182E6-A721-4A9A-B902-A16C7FED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0E1512D-B206-4093-948E-DB0C7ECDA841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C93EAE6D-360A-4E2E-9A9A-01A59B8F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1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7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42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23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374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16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70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spcBef>
                <a:spcPts val="13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26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AE6D-360A-4E2E-9A9A-01A59B8F8F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2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334364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A7844B-FA08-47C8-90AC-BD76FA5D96C2}"/>
              </a:ext>
            </a:extLst>
          </p:cNvPr>
          <p:cNvGrpSpPr/>
          <p:nvPr userDrawn="1"/>
        </p:nvGrpSpPr>
        <p:grpSpPr>
          <a:xfrm>
            <a:off x="0" y="0"/>
            <a:ext cx="9906000" cy="6217821"/>
            <a:chOff x="17250" y="1"/>
            <a:chExt cx="9906000" cy="6217821"/>
          </a:xfrm>
        </p:grpSpPr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D8260FC4-0AC1-4BAA-836F-19824D61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t="12580" r="803"/>
            <a:stretch/>
          </p:blipFill>
          <p:spPr>
            <a:xfrm>
              <a:off x="17250" y="1186739"/>
              <a:ext cx="9906000" cy="5031083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D3AEE155-E27C-4916-B50E-E1FBF1EE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26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" r="803" b="87420"/>
            <a:stretch/>
          </p:blipFill>
          <p:spPr>
            <a:xfrm>
              <a:off x="17250" y="1"/>
              <a:ext cx="9906000" cy="118674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AEF8B-99E3-45CC-8E54-36A976691374}"/>
              </a:ext>
            </a:extLst>
          </p:cNvPr>
          <p:cNvSpPr/>
          <p:nvPr userDrawn="1"/>
        </p:nvSpPr>
        <p:spPr>
          <a:xfrm>
            <a:off x="0" y="-1"/>
            <a:ext cx="8553500" cy="6217822"/>
          </a:xfrm>
          <a:prstGeom prst="rect">
            <a:avLst/>
          </a:prstGeom>
          <a:gradFill flip="none" rotWithShape="1">
            <a:gsLst>
              <a:gs pos="0">
                <a:srgbClr val="000F2E">
                  <a:alpha val="98000"/>
                </a:srgbClr>
              </a:gs>
              <a:gs pos="100000">
                <a:srgbClr val="0155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6B8CE9-E150-441A-A33A-5E30D0477793}"/>
              </a:ext>
            </a:extLst>
          </p:cNvPr>
          <p:cNvSpPr/>
          <p:nvPr userDrawn="1"/>
        </p:nvSpPr>
        <p:spPr>
          <a:xfrm>
            <a:off x="294758" y="2276840"/>
            <a:ext cx="383951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리스트 렌더링 </a:t>
            </a:r>
            <a:r>
              <a:rPr kumimoji="0" lang="en-US" altLang="ko-KR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- </a:t>
            </a: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배열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691045FF-4DAA-4EEE-AFC6-46AED137D95F}"/>
              </a:ext>
            </a:extLst>
          </p:cNvPr>
          <p:cNvSpPr/>
          <p:nvPr userDrawn="1"/>
        </p:nvSpPr>
        <p:spPr>
          <a:xfrm rot="5400000">
            <a:off x="1277936" y="388915"/>
            <a:ext cx="417292" cy="28969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 Box 140">
            <a:extLst>
              <a:ext uri="{FF2B5EF4-FFF2-40B4-BE49-F238E27FC236}">
                <a16:creationId xmlns:a16="http://schemas.microsoft.com/office/drawing/2014/main" id="{69938B11-5E77-4D49-852A-C0E42BB7A8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300925" y="3554902"/>
            <a:ext cx="2896968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2022-01-17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F653D-4D3D-48E1-B3F6-032FF28EB4D4}"/>
              </a:ext>
            </a:extLst>
          </p:cNvPr>
          <p:cNvCxnSpPr>
            <a:cxnSpLocks/>
          </p:cNvCxnSpPr>
          <p:nvPr userDrawn="1"/>
        </p:nvCxnSpPr>
        <p:spPr>
          <a:xfrm>
            <a:off x="416370" y="3068950"/>
            <a:ext cx="56378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8C42B-3B3E-48A1-B60F-EDC8D9523567}"/>
              </a:ext>
            </a:extLst>
          </p:cNvPr>
          <p:cNvSpPr/>
          <p:nvPr userDrawn="1"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D04AE-484F-408B-9463-B16C8F569F5F}"/>
              </a:ext>
            </a:extLst>
          </p:cNvPr>
          <p:cNvSpPr txBox="1"/>
          <p:nvPr userDrawn="1"/>
        </p:nvSpPr>
        <p:spPr>
          <a:xfrm>
            <a:off x="128330" y="1628750"/>
            <a:ext cx="289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㈜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srgbClr val="002060"/>
                    </a:gs>
                    <a:gs pos="100000">
                      <a:srgbClr val="01559B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씨즈소프트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srgbClr val="002060"/>
                  </a:gs>
                  <a:gs pos="100000">
                    <a:srgbClr val="01559B"/>
                  </a:gs>
                </a:gsLst>
                <a:lin ang="0" scaled="1"/>
                <a:tileRect/>
              </a:gra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40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9F166F-5B11-439A-A0A6-42018B9D1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AFC993-57C7-4233-9FC6-7C58844D670C}"/>
              </a:ext>
            </a:extLst>
          </p:cNvPr>
          <p:cNvGrpSpPr/>
          <p:nvPr userDrawn="1"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8" name="图片 33">
              <a:extLst>
                <a:ext uri="{FF2B5EF4-FFF2-40B4-BE49-F238E27FC236}">
                  <a16:creationId xmlns:a16="http://schemas.microsoft.com/office/drawing/2014/main" id="{EEA0C49C-A7EE-46FF-B0D7-B97AAFBC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78D22559-8BCE-4054-BE3A-829AC165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BA2D9-EEE0-406A-9E4C-2A9C0604BEF0}"/>
              </a:ext>
            </a:extLst>
          </p:cNvPr>
          <p:cNvSpPr/>
          <p:nvPr userDrawn="1"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 flip="none" rotWithShape="1">
                  <a:gsLst>
                    <a:gs pos="0">
                      <a:prstClr val="white">
                        <a:lumMod val="85000"/>
                      </a:prstClr>
                    </a:gs>
                    <a:gs pos="69000">
                      <a:prstClr val="white"/>
                    </a:gs>
                    <a:gs pos="38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 flip="none" rotWithShape="1">
                <a:gsLst>
                  <a:gs pos="0">
                    <a:prstClr val="white">
                      <a:lumMod val="85000"/>
                    </a:prstClr>
                  </a:gs>
                  <a:gs pos="69000">
                    <a:prstClr val="white"/>
                  </a:gs>
                  <a:gs pos="38000">
                    <a:prstClr val="white"/>
                  </a:gs>
                  <a:gs pos="100000">
                    <a:prstClr val="white">
                      <a:lumMod val="8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388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4091C-2BAE-4EB5-9F15-7932BD4E1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88360CA-A098-42C6-8A90-3620E4355CAF}"/>
              </a:ext>
            </a:extLst>
          </p:cNvPr>
          <p:cNvSpPr txBox="1"/>
          <p:nvPr userDrawn="1"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Malgun Gothic Semilight"/>
              </a:rPr>
              <a:t>Ⅰ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A857A3B-A97D-4D15-A375-C1421910A0C1}"/>
              </a:ext>
            </a:extLst>
          </p:cNvPr>
          <p:cNvSpPr/>
          <p:nvPr userDrawn="1"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C76B8F6-ED81-438D-B6D8-9138B175115B}"/>
              </a:ext>
            </a:extLst>
          </p:cNvPr>
          <p:cNvSpPr/>
          <p:nvPr userDrawn="1"/>
        </p:nvSpPr>
        <p:spPr>
          <a:xfrm>
            <a:off x="2578654" y="-27480"/>
            <a:ext cx="8720071" cy="6283208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68041964-3097-4DE0-A1BB-BA30CFC652B2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164482A9-9A02-4687-8332-D93D9BBEE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49657C27-EF36-4C38-ACB4-F630811D441A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E13AC7-E575-4AF6-9AAC-A5699E5A0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04484C9-CD59-4075-9A3A-F3FA7E6B10EF}"/>
              </a:ext>
            </a:extLst>
          </p:cNvPr>
          <p:cNvSpPr txBox="1"/>
          <p:nvPr userDrawn="1"/>
        </p:nvSpPr>
        <p:spPr>
          <a:xfrm>
            <a:off x="0" y="96193"/>
            <a:ext cx="14965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50000">
                      <a:prstClr val="white"/>
                    </a:gs>
                    <a:gs pos="100000">
                      <a:prstClr val="white">
                        <a:lumMod val="85000"/>
                      </a:prstClr>
                    </a:gs>
                    <a:gs pos="0">
                      <a:prstClr val="white">
                        <a:lumMod val="8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21601-B20A-4E2B-B3AB-B09B494B9196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43D293B4-941A-4F81-AB13-29AF163C54F9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2930E6E7-827F-4D08-95B6-BE00F0A3710E}"/>
              </a:ext>
            </a:extLst>
          </p:cNvPr>
          <p:cNvSpPr/>
          <p:nvPr userDrawn="1"/>
        </p:nvSpPr>
        <p:spPr>
          <a:xfrm rot="16200000">
            <a:off x="9413331" y="1510661"/>
            <a:ext cx="685502" cy="299836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F623534-19C8-4BC1-A662-302D42F04246}"/>
              </a:ext>
            </a:extLst>
          </p:cNvPr>
          <p:cNvSpPr txBox="1"/>
          <p:nvPr userDrawn="1"/>
        </p:nvSpPr>
        <p:spPr>
          <a:xfrm rot="5400000">
            <a:off x="9603923" y="1345065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1B13A1D-0E86-4B38-B783-7F3440021185}"/>
              </a:ext>
            </a:extLst>
          </p:cNvPr>
          <p:cNvSpPr txBox="1"/>
          <p:nvPr userDrawn="1"/>
        </p:nvSpPr>
        <p:spPr>
          <a:xfrm rot="5400000">
            <a:off x="9531962" y="1771126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96F4AEB-0DC8-4BFA-9EAF-A13993295D9D}"/>
              </a:ext>
            </a:extLst>
          </p:cNvPr>
          <p:cNvSpPr/>
          <p:nvPr userDrawn="1"/>
        </p:nvSpPr>
        <p:spPr>
          <a:xfrm rot="16200000">
            <a:off x="9439271" y="2221810"/>
            <a:ext cx="647453" cy="305463"/>
          </a:xfrm>
          <a:prstGeom prst="round2SameRect">
            <a:avLst>
              <a:gd name="adj1" fmla="val 7452"/>
              <a:gd name="adj2" fmla="val 0"/>
            </a:avLst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5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4D925C4-268A-475D-B002-BD7A44A63333}"/>
              </a:ext>
            </a:extLst>
          </p:cNvPr>
          <p:cNvSpPr txBox="1"/>
          <p:nvPr userDrawn="1"/>
        </p:nvSpPr>
        <p:spPr>
          <a:xfrm rot="5400000">
            <a:off x="9608026" y="2068110"/>
            <a:ext cx="325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16DEF1-D532-49C4-B11C-15DF03D6F59C}"/>
              </a:ext>
            </a:extLst>
          </p:cNvPr>
          <p:cNvSpPr txBox="1"/>
          <p:nvPr userDrawn="1"/>
        </p:nvSpPr>
        <p:spPr>
          <a:xfrm rot="5400000">
            <a:off x="9527938" y="2497255"/>
            <a:ext cx="43745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 입력</a:t>
            </a:r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B2933AA9-13DF-4C80-9487-1D8027468291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Ⅰ-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내용을 입력해주세요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.</a:t>
            </a:r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4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AA1CBE-36BD-4CA8-AD48-C2FFDE808444}"/>
              </a:ext>
            </a:extLst>
          </p:cNvPr>
          <p:cNvSpPr/>
          <p:nvPr userDrawn="1"/>
        </p:nvSpPr>
        <p:spPr>
          <a:xfrm>
            <a:off x="0" y="6521414"/>
            <a:ext cx="9906000" cy="33658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D620BE0A-5E26-4882-85C8-5039C6240645}"/>
              </a:ext>
            </a:extLst>
          </p:cNvPr>
          <p:cNvSpPr/>
          <p:nvPr userDrawn="1"/>
        </p:nvSpPr>
        <p:spPr>
          <a:xfrm>
            <a:off x="0" y="0"/>
            <a:ext cx="9906000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BF93306-0E46-4F46-813A-128DDF83A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26448" r="803" b="40026"/>
          <a:stretch/>
        </p:blipFill>
        <p:spPr>
          <a:xfrm>
            <a:off x="4168115" y="0"/>
            <a:ext cx="5737885" cy="1115662"/>
          </a:xfrm>
          <a:prstGeom prst="rect">
            <a:avLst/>
          </a:prstGeom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F63D8B60-96FC-4E5E-932B-FC0A0EE2BE5D}"/>
              </a:ext>
            </a:extLst>
          </p:cNvPr>
          <p:cNvSpPr/>
          <p:nvPr userDrawn="1"/>
        </p:nvSpPr>
        <p:spPr>
          <a:xfrm>
            <a:off x="946908" y="0"/>
            <a:ext cx="8959092" cy="1115663"/>
          </a:xfrm>
          <a:custGeom>
            <a:avLst/>
            <a:gdLst/>
            <a:ahLst/>
            <a:cxnLst/>
            <a:rect l="l" t="t" r="r" b="b"/>
            <a:pathLst>
              <a:path w="10692130" h="1062355">
                <a:moveTo>
                  <a:pt x="0" y="1061999"/>
                </a:moveTo>
                <a:lnTo>
                  <a:pt x="10692003" y="1061999"/>
                </a:lnTo>
                <a:lnTo>
                  <a:pt x="10692003" y="0"/>
                </a:lnTo>
                <a:lnTo>
                  <a:pt x="0" y="0"/>
                </a:lnTo>
                <a:lnTo>
                  <a:pt x="0" y="1061999"/>
                </a:lnTo>
                <a:close/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2094A-E318-47C9-9004-854F8A8A8F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4760" cy="1115663"/>
          </a:xfrm>
          <a:prstGeom prst="rect">
            <a:avLst/>
          </a:prstGeom>
        </p:spPr>
      </p:pic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8843B5A-7051-4ABC-958A-99013CD39B1C}"/>
              </a:ext>
            </a:extLst>
          </p:cNvPr>
          <p:cNvSpPr txBox="1">
            <a:spLocks/>
          </p:cNvSpPr>
          <p:nvPr userDrawn="1"/>
        </p:nvSpPr>
        <p:spPr>
          <a:xfrm>
            <a:off x="7525190" y="659236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98B9C-2955-4280-9D99-596CB5E7C0A3}" type="slidenum"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DC55067D-5E18-4427-9CA9-09C4329759B4}"/>
              </a:ext>
            </a:extLst>
          </p:cNvPr>
          <p:cNvSpPr txBox="1">
            <a:spLocks/>
          </p:cNvSpPr>
          <p:nvPr userDrawn="1"/>
        </p:nvSpPr>
        <p:spPr>
          <a:xfrm>
            <a:off x="3101315" y="6586655"/>
            <a:ext cx="2133600" cy="2061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t>Ⅱ-</a:t>
            </a:r>
            <a:fld id="{9AF98B9C-2955-4280-9D99-596CB5E7C0A3}" type="slidenum">
              <a:rPr kumimoji="0" lang="ko-KR" altLang="en-US" sz="800" b="0" i="0" u="none" strike="noStrike" kern="1200" cap="none" spc="0" normalizeH="0" baseline="0" noProof="0" smtClean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+mn-cs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2A59F4-F871-43F8-A58C-473CC3ECA516}"/>
              </a:ext>
            </a:extLst>
          </p:cNvPr>
          <p:cNvSpPr txBox="1"/>
          <p:nvPr userDrawn="1"/>
        </p:nvSpPr>
        <p:spPr>
          <a:xfrm>
            <a:off x="1573874" y="307632"/>
            <a:ext cx="3904227" cy="197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리스트 렌더링 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rPr>
              <a:t>배열</a:t>
            </a:r>
          </a:p>
        </p:txBody>
      </p:sp>
    </p:spTree>
    <p:extLst>
      <p:ext uri="{BB962C8B-B14F-4D97-AF65-F5344CB8AC3E}">
        <p14:creationId xmlns:p14="http://schemas.microsoft.com/office/powerpoint/2010/main" val="9926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7FA75D52-B4DD-43D4-9618-57C3B8539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7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9" r="5239" b="702"/>
          <a:stretch/>
        </p:blipFill>
        <p:spPr>
          <a:xfrm>
            <a:off x="0" y="-9332"/>
            <a:ext cx="9906000" cy="68673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672FBF-2A09-42B8-BECC-C73B34EBE65E}"/>
              </a:ext>
            </a:extLst>
          </p:cNvPr>
          <p:cNvSpPr/>
          <p:nvPr userDrawn="1"/>
        </p:nvSpPr>
        <p:spPr>
          <a:xfrm>
            <a:off x="0" y="0"/>
            <a:ext cx="9906000" cy="6867331"/>
          </a:xfrm>
          <a:prstGeom prst="rect">
            <a:avLst/>
          </a:prstGeom>
          <a:gradFill>
            <a:gsLst>
              <a:gs pos="100000">
                <a:srgbClr val="0070C0">
                  <a:alpha val="80000"/>
                </a:srgbClr>
              </a:gs>
              <a:gs pos="28000">
                <a:srgbClr val="002060">
                  <a:alpha val="9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9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82066E-7B31-4173-89A7-DBB61AFC25A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9E9DAC-9A3A-4AE6-860A-62B5879439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8" r:id="rId7"/>
    <p:sldLayoutId id="214748371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83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Ⅱ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추가적인 이론</a:t>
            </a:r>
          </a:p>
        </p:txBody>
      </p:sp>
    </p:spTree>
    <p:extLst>
      <p:ext uri="{BB962C8B-B14F-4D97-AF65-F5344CB8AC3E}">
        <p14:creationId xmlns:p14="http://schemas.microsoft.com/office/powerpoint/2010/main" val="358245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추가적인 이론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추가적인 이론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5851860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2.8.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변이 메소드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이론 내용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0821A8-C9F1-4A79-BCE8-627F99ED6EEB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82EBD1D-CA05-458F-A05F-1290B5381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01" y="2303074"/>
            <a:ext cx="6845652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4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추가적인 이론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추가적인 이론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5851860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2.8.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 없이 새 배열 반환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이론 내용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.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0821A8-C9F1-4A79-BCE8-627F99ED6EEB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Ⅱ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6898E-B9F1-45FD-AB5D-B9F5591DE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0" y="2492870"/>
            <a:ext cx="7194920" cy="16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4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9906000" cy="6858000"/>
            <a:chOff x="0" y="0"/>
            <a:chExt cx="4500563" cy="3471862"/>
          </a:xfrm>
        </p:grpSpPr>
        <p:pic>
          <p:nvPicPr>
            <p:cNvPr id="6" name="Picture 2" descr="C:\Users\이중배\Desktop\Lovepik_com-500636564-strategic-science-and-technology-business-cooperat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162"/>
              <a:ext cx="4500563" cy="33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k object 18"/>
            <p:cNvSpPr/>
            <p:nvPr/>
          </p:nvSpPr>
          <p:spPr>
            <a:xfrm>
              <a:off x="0" y="0"/>
              <a:ext cx="4500563" cy="3471862"/>
            </a:xfrm>
            <a:custGeom>
              <a:avLst/>
              <a:gdLst/>
              <a:ahLst/>
              <a:cxnLst/>
              <a:rect l="l" t="t" r="r" b="b"/>
              <a:pathLst>
                <a:path w="3469640" h="182879">
                  <a:moveTo>
                    <a:pt x="0" y="182867"/>
                  </a:moveTo>
                  <a:lnTo>
                    <a:pt x="3469398" y="182867"/>
                  </a:lnTo>
                  <a:lnTo>
                    <a:pt x="3469398" y="0"/>
                  </a:lnTo>
                  <a:lnTo>
                    <a:pt x="0" y="0"/>
                  </a:lnTo>
                  <a:lnTo>
                    <a:pt x="0" y="182867"/>
                  </a:lnTo>
                  <a:close/>
                </a:path>
              </a:pathLst>
            </a:custGeom>
            <a:solidFill>
              <a:srgbClr val="001F5F">
                <a:alpha val="86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1800" kern="0">
                <a:solidFill>
                  <a:prstClr val="white"/>
                </a:solidFill>
                <a:latin typeface="맑은 고딕"/>
                <a:ea typeface="+mn-ea"/>
              </a:endParaRPr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A5D9EE24-AE84-4330-8188-6F18D4E697AD}"/>
              </a:ext>
            </a:extLst>
          </p:cNvPr>
          <p:cNvSpPr txBox="1"/>
          <p:nvPr/>
        </p:nvSpPr>
        <p:spPr>
          <a:xfrm>
            <a:off x="1573873" y="2616964"/>
            <a:ext cx="6485978" cy="1581495"/>
          </a:xfrm>
          <a:prstGeom prst="roundRect">
            <a:avLst>
              <a:gd name="adj" fmla="val 50000"/>
            </a:avLst>
          </a:prstGeom>
          <a:ln w="6350">
            <a:noFill/>
          </a:ln>
        </p:spPr>
        <p:txBody>
          <a:bodyPr vert="horz" wrap="square" lIns="0" tIns="16510" rIns="0" bIns="0" rtlCol="0" anchor="ctr">
            <a:spAutoFit/>
          </a:bodyPr>
          <a:lstStyle/>
          <a:p>
            <a:pPr marL="1270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Q&amp;A</a:t>
            </a:r>
            <a:endParaRPr kumimoji="0" lang="ko-KR" altLang="en-US" sz="7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서울남산체 EB" panose="02020503020101020101" pitchFamily="18" charset="-127"/>
              <a:ea typeface="서울남산체 EB" panose="02020503020101020101" pitchFamily="18" charset="-127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7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5" r="32862"/>
          <a:stretch/>
        </p:blipFill>
        <p:spPr>
          <a:xfrm>
            <a:off x="0" y="0"/>
            <a:ext cx="4086431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F1264-66DD-4586-9C9B-04D77537DC37}"/>
              </a:ext>
            </a:extLst>
          </p:cNvPr>
          <p:cNvGrpSpPr/>
          <p:nvPr/>
        </p:nvGrpSpPr>
        <p:grpSpPr>
          <a:xfrm>
            <a:off x="776420" y="497857"/>
            <a:ext cx="2571095" cy="2571093"/>
            <a:chOff x="-723889" y="9571"/>
            <a:chExt cx="6037539" cy="6037539"/>
          </a:xfrm>
        </p:grpSpPr>
        <p:pic>
          <p:nvPicPr>
            <p:cNvPr id="30" name="图片 33">
              <a:extLst>
                <a:ext uri="{FF2B5EF4-FFF2-40B4-BE49-F238E27FC236}">
                  <a16:creationId xmlns:a16="http://schemas.microsoft.com/office/drawing/2014/main" id="{6D6DCE9D-483A-4257-8AB2-11D47985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81701">
              <a:off x="-723889" y="9571"/>
              <a:ext cx="6037539" cy="6037539"/>
            </a:xfrm>
            <a:prstGeom prst="rect">
              <a:avLst/>
            </a:prstGeom>
          </p:spPr>
        </p:pic>
        <p:pic>
          <p:nvPicPr>
            <p:cNvPr id="31" name="图片 6">
              <a:extLst>
                <a:ext uri="{FF2B5EF4-FFF2-40B4-BE49-F238E27FC236}">
                  <a16:creationId xmlns:a16="http://schemas.microsoft.com/office/drawing/2014/main" id="{6E21484D-7198-4281-8CED-030D0CD8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068" y="4133568"/>
              <a:ext cx="2542041" cy="190653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B25BF9-5004-41EB-B6A1-73915494EFB9}"/>
              </a:ext>
            </a:extLst>
          </p:cNvPr>
          <p:cNvSpPr/>
          <p:nvPr/>
        </p:nvSpPr>
        <p:spPr>
          <a:xfrm>
            <a:off x="1613086" y="1554528"/>
            <a:ext cx="1059906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69000">
                      <a:schemeClr val="bg1"/>
                    </a:gs>
                    <a:gs pos="38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Malgun Gothic Semilight"/>
              </a:rPr>
              <a:t>목  차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9000">
                    <a:schemeClr val="bg1"/>
                  </a:gs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Malgun Gothic Semiligh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117455" y="2852920"/>
            <a:ext cx="5343070" cy="1166674"/>
            <a:chOff x="4117455" y="1336720"/>
            <a:chExt cx="5343070" cy="1166674"/>
          </a:xfrm>
        </p:grpSpPr>
        <p:sp>
          <p:nvSpPr>
            <p:cNvPr id="48" name="AutoShape 87">
              <a:extLst>
                <a:ext uri="{FF2B5EF4-FFF2-40B4-BE49-F238E27FC236}">
                  <a16:creationId xmlns:a16="http://schemas.microsoft.com/office/drawing/2014/main" id="{107E570D-3015-48AE-BE23-C1D73C30F7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351234"/>
              <a:ext cx="86335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Ⅰ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49" name="AutoShape 87">
              <a:extLst>
                <a:ext uri="{FF2B5EF4-FFF2-40B4-BE49-F238E27FC236}">
                  <a16:creationId xmlns:a16="http://schemas.microsoft.com/office/drawing/2014/main" id="{E05D43BC-6E2C-4276-A1C0-A5C770B42F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7455" y="1966148"/>
              <a:ext cx="879331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Malgun Gothic Semilight"/>
                </a:rPr>
                <a:t>Ⅱ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endParaRPr>
            </a:p>
          </p:txBody>
        </p:sp>
        <p:sp>
          <p:nvSpPr>
            <p:cNvPr id="63" name="AutoShape 87">
              <a:extLst>
                <a:ext uri="{FF2B5EF4-FFF2-40B4-BE49-F238E27FC236}">
                  <a16:creationId xmlns:a16="http://schemas.microsoft.com/office/drawing/2014/main" id="{A32E53AA-1372-4025-8F38-5BB823D67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336720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3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sp>
          <p:nvSpPr>
            <p:cNvPr id="65" name="AutoShape 87">
              <a:extLst>
                <a:ext uri="{FF2B5EF4-FFF2-40B4-BE49-F238E27FC236}">
                  <a16:creationId xmlns:a16="http://schemas.microsoft.com/office/drawing/2014/main" id="{3E099EF0-3828-4B4D-AB01-7EFCEF9D28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60109" y="1959832"/>
              <a:ext cx="791093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 algn="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10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Malgun Gothic Semilight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4D05FD0-4CE0-49C8-B3DE-93524D1AD306}"/>
                </a:ext>
              </a:extLst>
            </p:cNvPr>
            <p:cNvCxnSpPr/>
            <p:nvPr/>
          </p:nvCxnSpPr>
          <p:spPr>
            <a:xfrm>
              <a:off x="4199830" y="185530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BCAA729-C7CA-4D6D-911F-FC97EB21EF74}"/>
                </a:ext>
              </a:extLst>
            </p:cNvPr>
            <p:cNvCxnSpPr/>
            <p:nvPr/>
          </p:nvCxnSpPr>
          <p:spPr>
            <a:xfrm>
              <a:off x="4199830" y="2503394"/>
              <a:ext cx="5260695" cy="0"/>
            </a:xfrm>
            <a:prstGeom prst="line">
              <a:avLst/>
            </a:prstGeom>
            <a:ln w="6350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87">
              <a:extLst>
                <a:ext uri="{FF2B5EF4-FFF2-40B4-BE49-F238E27FC236}">
                  <a16:creationId xmlns:a16="http://schemas.microsoft.com/office/drawing/2014/main" id="{DBED337E-F5FD-4C72-8D03-F3827D6418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336720"/>
              <a:ext cx="3552768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실습 내용</a:t>
              </a:r>
            </a:p>
          </p:txBody>
        </p:sp>
        <p:sp>
          <p:nvSpPr>
            <p:cNvPr id="75" name="AutoShape 87">
              <a:extLst>
                <a:ext uri="{FF2B5EF4-FFF2-40B4-BE49-F238E27FC236}">
                  <a16:creationId xmlns:a16="http://schemas.microsoft.com/office/drawing/2014/main" id="{5B50F115-ED62-4C37-84AB-B30438F0D3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83581" y="1951634"/>
              <a:ext cx="3535227" cy="417060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</p:spPr>
          <p:txBody>
            <a:bodyPr wrap="none" lIns="108000" rIns="108000" anchor="ctr"/>
            <a:lstStyle/>
            <a:p>
              <a:pPr marL="1270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Malgun Gothic Semilight"/>
                </a:rPr>
                <a:t>추가적인 이론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2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92FBB2-2044-4C64-8B88-EC9086E4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6" r="47631"/>
          <a:stretch/>
        </p:blipFill>
        <p:spPr>
          <a:xfrm>
            <a:off x="0" y="0"/>
            <a:ext cx="5494340" cy="625572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330ABBB-3017-4C08-817B-178CB7001DA3}"/>
              </a:ext>
            </a:extLst>
          </p:cNvPr>
          <p:cNvSpPr/>
          <p:nvPr/>
        </p:nvSpPr>
        <p:spPr>
          <a:xfrm>
            <a:off x="2470750" y="0"/>
            <a:ext cx="8796951" cy="6217822"/>
          </a:xfrm>
          <a:prstGeom prst="parallelogram">
            <a:avLst>
              <a:gd name="adj" fmla="val 22029"/>
            </a:avLst>
          </a:prstGeom>
          <a:gradFill>
            <a:gsLst>
              <a:gs pos="0">
                <a:srgbClr val="01559B">
                  <a:alpha val="20000"/>
                </a:srgbClr>
              </a:gs>
              <a:gs pos="100000">
                <a:srgbClr val="0213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F69A229-7B10-4D95-B8D0-E99924891716}"/>
              </a:ext>
            </a:extLst>
          </p:cNvPr>
          <p:cNvSpPr/>
          <p:nvPr/>
        </p:nvSpPr>
        <p:spPr>
          <a:xfrm>
            <a:off x="2578654" y="0"/>
            <a:ext cx="8720071" cy="6217822"/>
          </a:xfrm>
          <a:prstGeom prst="parallelogram">
            <a:avLst>
              <a:gd name="adj" fmla="val 220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0EF0E-25D4-4DC7-BD66-4D32D0A9348C}"/>
              </a:ext>
            </a:extLst>
          </p:cNvPr>
          <p:cNvSpPr/>
          <p:nvPr/>
        </p:nvSpPr>
        <p:spPr>
          <a:xfrm>
            <a:off x="38100" y="28575"/>
            <a:ext cx="9829800" cy="61985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BC4C5E4B-32A5-440A-A408-DD1F4D365B05}"/>
              </a:ext>
            </a:extLst>
          </p:cNvPr>
          <p:cNvSpPr txBox="1"/>
          <p:nvPr/>
        </p:nvSpPr>
        <p:spPr>
          <a:xfrm>
            <a:off x="3997820" y="2473820"/>
            <a:ext cx="14965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algun Gothic Semilight"/>
              </a:rPr>
              <a:t>Ⅰ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0CEF946A-F511-4C83-BE97-98DCEF421ED8}"/>
              </a:ext>
            </a:extLst>
          </p:cNvPr>
          <p:cNvSpPr txBox="1"/>
          <p:nvPr/>
        </p:nvSpPr>
        <p:spPr>
          <a:xfrm>
            <a:off x="5322748" y="2994990"/>
            <a:ext cx="4041912" cy="491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</a:p>
        </p:txBody>
      </p:sp>
    </p:spTree>
    <p:extLst>
      <p:ext uri="{BB962C8B-B14F-4D97-AF65-F5344CB8AC3E}">
        <p14:creationId xmlns:p14="http://schemas.microsoft.com/office/powerpoint/2010/main" val="26950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>
            <a:extLst>
              <a:ext uri="{FF2B5EF4-FFF2-40B4-BE49-F238E27FC236}">
                <a16:creationId xmlns:a16="http://schemas.microsoft.com/office/drawing/2014/main" id="{31D55780-34EA-4C59-A86C-1E74B15C239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 렌더링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1.2.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 코드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Html code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355154-8D51-4561-9E4B-902A8E61A760}"/>
              </a:ext>
            </a:extLst>
          </p:cNvPr>
          <p:cNvGrpSpPr/>
          <p:nvPr/>
        </p:nvGrpSpPr>
        <p:grpSpPr>
          <a:xfrm>
            <a:off x="4816862" y="1808562"/>
            <a:ext cx="4337437" cy="321191"/>
            <a:chOff x="272350" y="2134498"/>
            <a:chExt cx="4337437" cy="321191"/>
          </a:xfrm>
        </p:grpSpPr>
        <p:sp>
          <p:nvSpPr>
            <p:cNvPr id="15" name="사각형: 둥근 모서리 43">
              <a:extLst>
                <a:ext uri="{FF2B5EF4-FFF2-40B4-BE49-F238E27FC236}">
                  <a16:creationId xmlns:a16="http://schemas.microsoft.com/office/drawing/2014/main" id="{3503C664-3EB5-4102-9D39-D62CE122951B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Script code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F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F8B0AA7-8949-40A6-8B64-E55DFC0B9399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9ED3411-342E-4A60-83AD-36FF252D6597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18" name="더하기 기호 46">
                <a:extLst>
                  <a:ext uri="{FF2B5EF4-FFF2-40B4-BE49-F238E27FC236}">
                    <a16:creationId xmlns:a16="http://schemas.microsoft.com/office/drawing/2014/main" id="{73FF9BFB-51A0-4821-AD9F-86AC111B08CC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19" name="그래픽 47" descr="돋보기">
                <a:extLst>
                  <a:ext uri="{FF2B5EF4-FFF2-40B4-BE49-F238E27FC236}">
                    <a16:creationId xmlns:a16="http://schemas.microsoft.com/office/drawing/2014/main" id="{E0D8BB63-338E-4D6E-9372-9A009100B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530ACBF-3B9A-43B4-9EAF-6D7FB3472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49" y="2707573"/>
            <a:ext cx="4572280" cy="280839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1DBDD07-A140-4BA8-96A5-749391023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707" y="2212878"/>
            <a:ext cx="3948074" cy="4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7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직접 설정 버튼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실행 화면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1EA613-5BC3-4263-9B5C-8EA5A1FF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44" y="2327684"/>
            <a:ext cx="7231274" cy="3632961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871A49E9-2E9C-4540-B783-3E4AD4785C27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 렌더링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1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1.4. Push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실행 화면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10DB0E7-AD9E-4E5A-86FF-525730A08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80" y="2303074"/>
            <a:ext cx="7339377" cy="3896836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4126D636-C263-475D-89BA-B6B14447A872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 렌더링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7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1.5. slice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버튼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 배열 만들기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실행 화면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70178F2-76FB-4F7D-9450-BB041E421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0" y="2197834"/>
            <a:ext cx="9360381" cy="3797495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F0F90645-3302-4A44-A117-673CF576BC40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 렌더링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82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1.6.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길이 수정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실행 화면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38C15-72A8-49A7-9E9C-963F8B918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7" y="2350258"/>
            <a:ext cx="9284177" cy="3219615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5372405C-2C9C-4E84-BB6A-7E39871455FE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 렌더링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1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3F55F3B0-444C-4542-BF72-90D664ADA4AC}"/>
              </a:ext>
            </a:extLst>
          </p:cNvPr>
          <p:cNvSpPr txBox="1"/>
          <p:nvPr/>
        </p:nvSpPr>
        <p:spPr>
          <a:xfrm>
            <a:off x="1573873" y="476908"/>
            <a:ext cx="6485978" cy="4592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Malgun Gothic Semilight"/>
              </a:rPr>
              <a:t>실습내용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13A88DF-C94B-4BDE-BD5A-22EBCE94BB22}"/>
              </a:ext>
            </a:extLst>
          </p:cNvPr>
          <p:cNvSpPr txBox="1"/>
          <p:nvPr/>
        </p:nvSpPr>
        <p:spPr>
          <a:xfrm>
            <a:off x="253300" y="1547269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1.7. splice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길이 수정 버튼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2350" y="1844780"/>
            <a:ext cx="4337437" cy="321191"/>
            <a:chOff x="272350" y="2134498"/>
            <a:chExt cx="4337437" cy="321191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C765CF91-6056-4DD8-826D-83801731A512}"/>
                </a:ext>
              </a:extLst>
            </p:cNvPr>
            <p:cNvSpPr/>
            <p:nvPr/>
          </p:nvSpPr>
          <p:spPr>
            <a:xfrm>
              <a:off x="335536" y="2203689"/>
              <a:ext cx="4274251" cy="252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F5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실행 화면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71599F-F4CE-4821-8EBC-29ED2D20BF4B}"/>
                </a:ext>
              </a:extLst>
            </p:cNvPr>
            <p:cNvGrpSpPr/>
            <p:nvPr/>
          </p:nvGrpSpPr>
          <p:grpSpPr>
            <a:xfrm>
              <a:off x="272350" y="2134498"/>
              <a:ext cx="296776" cy="296776"/>
              <a:chOff x="403585" y="1807410"/>
              <a:chExt cx="192551" cy="192551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CB13592-C0B8-4615-A0C7-0386C78F7082}"/>
                  </a:ext>
                </a:extLst>
              </p:cNvPr>
              <p:cNvSpPr/>
              <p:nvPr/>
            </p:nvSpPr>
            <p:spPr>
              <a:xfrm>
                <a:off x="427032" y="1831629"/>
                <a:ext cx="106368" cy="106368"/>
              </a:xfrm>
              <a:prstGeom prst="ellipse">
                <a:avLst/>
              </a:prstGeom>
              <a:gradFill flip="none" rotWithShape="1">
                <a:gsLst>
                  <a:gs pos="0">
                    <a:srgbClr val="006EBB"/>
                  </a:gs>
                  <a:gs pos="100000">
                    <a:srgbClr val="00ABE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sp>
            <p:nvSpPr>
              <p:cNvPr id="73" name="더하기 기호 46">
                <a:extLst>
                  <a:ext uri="{FF2B5EF4-FFF2-40B4-BE49-F238E27FC236}">
                    <a16:creationId xmlns:a16="http://schemas.microsoft.com/office/drawing/2014/main" id="{A3197572-8A1B-48EF-AD8B-0EDFDF8F8084}"/>
                  </a:ext>
                </a:extLst>
              </p:cNvPr>
              <p:cNvSpPr/>
              <p:nvPr/>
            </p:nvSpPr>
            <p:spPr>
              <a:xfrm>
                <a:off x="441041" y="1844779"/>
                <a:ext cx="78350" cy="78350"/>
              </a:xfrm>
              <a:prstGeom prst="mathPlus">
                <a:avLst>
                  <a:gd name="adj1" fmla="val 168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endParaRPr>
              </a:p>
            </p:txBody>
          </p:sp>
          <p:pic>
            <p:nvPicPr>
              <p:cNvPr id="74" name="그래픽 47" descr="돋보기">
                <a:extLst>
                  <a:ext uri="{FF2B5EF4-FFF2-40B4-BE49-F238E27FC236}">
                    <a16:creationId xmlns:a16="http://schemas.microsoft.com/office/drawing/2014/main" id="{C2DE1CF1-395F-4405-8F34-A36A70A1B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585" y="1807410"/>
                <a:ext cx="192551" cy="192551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2622BA-982E-4079-A519-BCF526C8E4F0}"/>
              </a:ext>
            </a:extLst>
          </p:cNvPr>
          <p:cNvSpPr txBox="1"/>
          <p:nvPr/>
        </p:nvSpPr>
        <p:spPr>
          <a:xfrm>
            <a:off x="128330" y="36739"/>
            <a:ext cx="989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Ⅰ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528CBF7-6456-4CCF-A853-3214C5688103}"/>
              </a:ext>
            </a:extLst>
          </p:cNvPr>
          <p:cNvSpPr txBox="1"/>
          <p:nvPr/>
        </p:nvSpPr>
        <p:spPr>
          <a:xfrm>
            <a:off x="253300" y="1342037"/>
            <a:ext cx="3904227" cy="2051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0"/>
              </a:spcBef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 렌더링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9F30810-8A1C-4F65-AA29-4AC3E536B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0" y="2361334"/>
            <a:ext cx="9328629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86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10390</TotalTime>
  <Words>156</Words>
  <Application>Microsoft Office PowerPoint</Application>
  <PresentationFormat>A4 용지(210x297mm)</PresentationFormat>
  <Paragraphs>65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Calibri</vt:lpstr>
      <vt:lpstr>바탕체</vt:lpstr>
      <vt:lpstr>맑은 고딕</vt:lpstr>
      <vt:lpstr>Arial</vt:lpstr>
      <vt:lpstr>Calibri Light</vt:lpstr>
      <vt:lpstr>KoPubWorld돋움체 Medium</vt:lpstr>
      <vt:lpstr>KoPubWorld돋움체 Bold</vt:lpstr>
      <vt:lpstr>KoPubWorld돋움체 Light</vt:lpstr>
      <vt:lpstr>서울남산체 EB</vt:lpstr>
      <vt:lpstr>나눔명조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Kwak</dc:creator>
  <cp:lastModifiedBy>신승호</cp:lastModifiedBy>
  <cp:revision>639</cp:revision>
  <cp:lastPrinted>2021-03-31T00:32:44Z</cp:lastPrinted>
  <dcterms:created xsi:type="dcterms:W3CDTF">2021-03-26T14:20:32Z</dcterms:created>
  <dcterms:modified xsi:type="dcterms:W3CDTF">2022-01-16T14:03:15Z</dcterms:modified>
</cp:coreProperties>
</file>